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57" r:id="rId3"/>
    <p:sldId id="279" r:id="rId4"/>
    <p:sldId id="260" r:id="rId5"/>
    <p:sldId id="286" r:id="rId6"/>
    <p:sldId id="262" r:id="rId7"/>
    <p:sldId id="263" r:id="rId8"/>
    <p:sldId id="268" r:id="rId9"/>
    <p:sldId id="281" r:id="rId10"/>
    <p:sldId id="282" r:id="rId11"/>
    <p:sldId id="283" r:id="rId12"/>
    <p:sldId id="284" r:id="rId13"/>
    <p:sldId id="285" r:id="rId14"/>
    <p:sldId id="287" r:id="rId15"/>
    <p:sldId id="288" r:id="rId16"/>
    <p:sldId id="289" r:id="rId17"/>
    <p:sldId id="291" r:id="rId18"/>
    <p:sldId id="339" r:id="rId19"/>
    <p:sldId id="292" r:id="rId20"/>
    <p:sldId id="293" r:id="rId21"/>
    <p:sldId id="294" r:id="rId22"/>
    <p:sldId id="295" r:id="rId23"/>
    <p:sldId id="296" r:id="rId24"/>
    <p:sldId id="298" r:id="rId25"/>
    <p:sldId id="297" r:id="rId26"/>
    <p:sldId id="301" r:id="rId27"/>
    <p:sldId id="299" r:id="rId28"/>
    <p:sldId id="300" r:id="rId29"/>
    <p:sldId id="302" r:id="rId30"/>
    <p:sldId id="303" r:id="rId31"/>
    <p:sldId id="304" r:id="rId32"/>
    <p:sldId id="305" r:id="rId33"/>
    <p:sldId id="306" r:id="rId34"/>
    <p:sldId id="307" r:id="rId35"/>
    <p:sldId id="308" r:id="rId36"/>
    <p:sldId id="309" r:id="rId37"/>
    <p:sldId id="310" r:id="rId38"/>
    <p:sldId id="311" r:id="rId39"/>
    <p:sldId id="340" r:id="rId40"/>
    <p:sldId id="341" r:id="rId41"/>
    <p:sldId id="312" r:id="rId42"/>
    <p:sldId id="313" r:id="rId43"/>
    <p:sldId id="314" r:id="rId44"/>
    <p:sldId id="315" r:id="rId45"/>
    <p:sldId id="338" r:id="rId46"/>
    <p:sldId id="342" r:id="rId47"/>
    <p:sldId id="316" r:id="rId48"/>
    <p:sldId id="343" r:id="rId49"/>
    <p:sldId id="317" r:id="rId50"/>
    <p:sldId id="318" r:id="rId51"/>
    <p:sldId id="321" r:id="rId52"/>
    <p:sldId id="319" r:id="rId53"/>
    <p:sldId id="320" r:id="rId54"/>
    <p:sldId id="344" r:id="rId55"/>
    <p:sldId id="322" r:id="rId56"/>
    <p:sldId id="323" r:id="rId57"/>
    <p:sldId id="324" r:id="rId58"/>
    <p:sldId id="325" r:id="rId59"/>
    <p:sldId id="326" r:id="rId60"/>
    <p:sldId id="327" r:id="rId61"/>
    <p:sldId id="328" r:id="rId62"/>
    <p:sldId id="329" r:id="rId63"/>
    <p:sldId id="345" r:id="rId64"/>
    <p:sldId id="335" r:id="rId65"/>
    <p:sldId id="334" r:id="rId66"/>
    <p:sldId id="332" r:id="rId67"/>
    <p:sldId id="331" r:id="rId68"/>
    <p:sldId id="337" r:id="rId69"/>
    <p:sldId id="336" r:id="rId70"/>
    <p:sldId id="333" r:id="rId7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3011" autoAdjust="0"/>
  </p:normalViewPr>
  <p:slideViewPr>
    <p:cSldViewPr>
      <p:cViewPr varScale="1">
        <p:scale>
          <a:sx n="68" d="100"/>
          <a:sy n="68" d="100"/>
        </p:scale>
        <p:origin x="-14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54772-C19C-427D-804B-351650909147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D7120-D52B-47BA-B274-44D3BE78E9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54772-C19C-427D-804B-351650909147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D7120-D52B-47BA-B274-44D3BE78E9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54772-C19C-427D-804B-351650909147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D7120-D52B-47BA-B274-44D3BE78E9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54772-C19C-427D-804B-351650909147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D7120-D52B-47BA-B274-44D3BE78E9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54772-C19C-427D-804B-351650909147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D7120-D52B-47BA-B274-44D3BE78E9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54772-C19C-427D-804B-351650909147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D7120-D52B-47BA-B274-44D3BE78E9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54772-C19C-427D-804B-351650909147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D7120-D52B-47BA-B274-44D3BE78E9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54772-C19C-427D-804B-351650909147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D7120-D52B-47BA-B274-44D3BE78E9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54772-C19C-427D-804B-351650909147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D7120-D52B-47BA-B274-44D3BE78E9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54772-C19C-427D-804B-351650909147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D7120-D52B-47BA-B274-44D3BE78E9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54772-C19C-427D-804B-351650909147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D7120-D52B-47BA-B274-44D3BE78E9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54772-C19C-427D-804B-351650909147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D7120-D52B-47BA-B274-44D3BE78E9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7890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7892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«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Провожали меня на войну…»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0178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0180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0" y="655678"/>
            <a:ext cx="91440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Пиши мне письма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Судьба разлукою пугая,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звезды с неба убрала.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Пиши мне письма, дорогая,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про любовь, и про дела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Письмо я вскрою на рассвете,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Чтоб слышал злак и лист любой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Ты мне пиши про все на свете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 всё. Но больше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 любовь.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(А. Пермяк)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60648"/>
            <a:ext cx="4824536" cy="57606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136904" cy="16288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0"/>
            <a:ext cx="82809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«Поэзия моя, ты – из окопа!..»</a:t>
            </a:r>
            <a:endParaRPr lang="ru-RU" sz="4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 descr="https://fsd.videouroki.net/html/2019/12/13/v_5df3d0901d929/img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9144000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"/>
            <a:ext cx="9144000" cy="68915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734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0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</a:rPr>
              <a:t>«Суд свершив справедливый и строгий…»</a:t>
            </a:r>
            <a:endParaRPr lang="ru-RU" sz="3200" b="1" dirty="0">
              <a:solidFill>
                <a:schemeClr val="accent2"/>
              </a:solidFill>
            </a:endParaRPr>
          </a:p>
        </p:txBody>
      </p:sp>
      <p:pic>
        <p:nvPicPr>
          <p:cNvPr id="5" name="Рисунок 4" descr="https://fsd.videouroki.net/html/2019/12/13/v_5df3d0901d929/img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9144000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img0 —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771800" y="2492896"/>
            <a:ext cx="61926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Внеклассное мероприятие, посвящённое 80-летию Победы в Великой отечественной войне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71400"/>
            <a:ext cx="9144000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2483768" y="751644"/>
            <a:ext cx="3960440" cy="461664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 этих днях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Седой солдат расскажет внукам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 эту быль своих времен,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 он, герой, да маршал Жуков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 Польши немцев гнали вон;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 славил их салют московский,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России добрых сыновей;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 двинул справа Рокоссовский,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 тотчас Конев дал левей.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разъяснит, как по уставу,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Куда какой врезался клин,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Когда взята была Варшава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встал на очередь Берлин.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1944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3490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2555776" y="-819472"/>
            <a:ext cx="4608512" cy="677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Груды щебня и коробки зданий.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Улицы щербатые в пыли.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Но взлетают в небо утром ранним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Голуби с обугленной земли.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Город весь в покорно-белых флагах.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Радуется и поет душа.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Два артиллериста у рейхстага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Зачехляют пушку не спеша.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553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1763688" y="322570"/>
            <a:ext cx="5112568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«ОГОНЬ»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 мгле кромешной фронтовых дорог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Едва погреться вздумаешь махрою,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 голос командира, сух и строг,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Доносится: - Гаси огонь!.. Накроют!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И, чтобы не накрыл шальной снаряд,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Шинелькой прикрывал огонь солдат.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Он так огонь у сердца накалил,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Идя дорогой трудною и длинной,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Что, выплеснув его среди Берлина,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Им логов врага испепелил!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758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7588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1835696" y="413340"/>
            <a:ext cx="4464496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***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Взрытая земля еще дымится.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Сделалась трава от крови ржавой.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Где-то справа – польская граница,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где-то слева – прусская держава.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Небо накалилось, как в пустыне.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Днем и ночью, в пепле, и пыли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человек стоит на середине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пламенем охваченной земли.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fsd.videouroki.net/html/2019/12/13/v_5df3d0901d929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620688"/>
            <a:ext cx="9144000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259632" y="0"/>
            <a:ext cx="69847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«У нас у всех с войною счёты…»</a:t>
            </a:r>
            <a:r>
              <a:rPr lang="ru-RU" sz="3600" b="1" u="sng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9634" name="Picture 2" descr="https://sun9-10.userapi.com/s/v1/if2/cCV1Kaxd5kEKixhSOW6z-uZ0tG9FqEpDRM4BnHZyHZApFPoxU15VmEbpEMtjKj2F4L_jv48hRoIIANsr11ZQTJeB.jpg?quality=96&amp;as=32x22,48x33,72x49,108x74,160x109,240x163,360x245,480x327,540x368,640x436,720x490,1024x697&amp;from=bu&amp;cs=1024x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fsd.videouroki.net/html/2019/12/13/v_5df3d0901d929/img1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89644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meshok.net/i/291655056.0.jpg?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Война - это 20 часов у станка в день. Это урожай, выросший на солёной от пота земле. Это кровавые мозоли на ладонях таких же девчонок и мальчишек, как вы. 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68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5416"/>
            <a:ext cx="9143999" cy="7173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0" y="-6580112"/>
            <a:ext cx="9144000" cy="13911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 войны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Смех и ласку знали мы,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Только помнится поныне: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Паровозные дымы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Стлались рвано по равнине.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Пушки били вдалеке,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пылало пол-России.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восток в товарняке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 войны нас увозили.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Набивался в щели снег,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щели свет сочился робкий…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Двое суток хлеба нет,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Двое суток нет похлебки.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 до сказок, не до сна.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Лютовала стужа очень,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Хоть буржуйка докрасна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Раскалялась среди ночи.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до самого утра –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Скрежет дерева и стали.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гремели буфера,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колеса грохотали.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Все угрюмей, все острей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Нам высвечивало пламя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Лица наших матерей,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Обожженные слезами.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Словно призраки, бледны,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Мы крепились, не кричали,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Дети страшной той войны,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Дети гнева и печали.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3730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475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712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   «Мечты блокадного мальчишки» 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Война - это 900 дней и ночей блокадного Ленинграда.  Это 125 граммов хлеба в сутки.  Это тонны бомб и снарядов, падающих на мирных людей.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577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680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692"/>
            <a:ext cx="9144000" cy="68443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5" name="Rectangle 1"/>
          <p:cNvSpPr>
            <a:spLocks noChangeArrowheads="1"/>
          </p:cNvSpPr>
          <p:nvPr/>
        </p:nvSpPr>
        <p:spPr bwMode="auto">
          <a:xfrm>
            <a:off x="1835696" y="186313"/>
            <a:ext cx="4392488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***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Жила в тылу-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 воевала.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Но, темнолица и тонка,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Четыре года простояла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очередях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у станка.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Склоняя голову седую,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Она хотела бы забыть,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 сумку тяжело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Пустую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Голодным детям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Приносить!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089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9144000" cy="623731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43608" y="0"/>
            <a:ext cx="7704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«Мы просим об одном тебя, историк…»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987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8850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kladraz.ru/upload/blogs2/2016/5/3081_0efd4e4b6e4db7f12e2a0216be2c6e4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2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email">
            <a:extLst>
              <a:ext uri="{BEBA8EAE-BF5A-486C-A8C5-ECC9F3942E4B}">
                <a14:imgProps xmlns:lc="http://schemas.openxmlformats.org/drawingml/2006/lockedCanvas" xmlns:pic="http://schemas.openxmlformats.org/drawingml/2006/picture"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" y="692696"/>
            <a:ext cx="9144000" cy="6165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187624" y="0"/>
            <a:ext cx="72007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«Мы – дети победы, мы – вызов войне». 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Георгий Зайцев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2946" name="Picture 2" descr="Зайцев Георгий - 75. - 9237164406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4968552" cy="5400600"/>
          </a:xfrm>
          <a:prstGeom prst="rect">
            <a:avLst/>
          </a:prstGeom>
          <a:noFill/>
        </p:spPr>
      </p:pic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5436096" y="1427405"/>
            <a:ext cx="3312368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Послевоенный ребёнок,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Мало я знал о войне.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Строки пяти похоронок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Бабка читала при мне.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 сундучка доставала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Бережно свёрток она.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сердце её не смолкала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Ни на минуту война.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Бабка ночами кричала —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 мог понять я, юнец?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Бабкино сердце вмещало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Пять неумолчных сердец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84994" name="Picture 2" descr="http://orelpisatel.ru/wp-content/uploads/2023/12/1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620688"/>
            <a:ext cx="4957936" cy="602359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71600" y="0"/>
            <a:ext cx="73448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200" b="1" dirty="0" smtClean="0"/>
              <a:t>Владимир ПЕРКИН (1943 — 2002)</a:t>
            </a:r>
            <a:endParaRPr lang="ru-RU" sz="3200" b="1" dirty="0"/>
          </a:p>
        </p:txBody>
      </p:sp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395536" y="213410"/>
            <a:ext cx="3493588" cy="6401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снова возвращаемся с учений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…»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снова возвращаемся с учений,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снова у калиток и оград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Застыли люди в сумраке вечернем,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нас, идущих медленно, глядят.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пусть устали, выдохлись, как гильзы,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Пусть выложились все мы до конца,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сапоги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те самые, из кирзы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будто бы из серого свинца,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Всё ерунда!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Такое ли бывало!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И, враз подметив нужную волну,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Заводит самочинно запевала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пареньках,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Ушедших на войну.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мы живым проходим коридором,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Держа равненье,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Выправкой крепки,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той же самой улице,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Которой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тот грозный год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Шли молча пареньки.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60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692696"/>
            <a:ext cx="4968552" cy="58326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23729" y="0"/>
            <a:ext cx="60486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Олег Кочетков 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11960" y="5085184"/>
            <a:ext cx="16741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Олег Кочетков </a:t>
            </a:r>
            <a:endParaRPr lang="ru-RU" dirty="0"/>
          </a:p>
        </p:txBody>
      </p:sp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467544" y="649283"/>
            <a:ext cx="3672408" cy="615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Обелиск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Тревожно защемило грудь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 тишины, вокруг разлитой.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Нам преградил внезапно путь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Пирамидальный взлёт гранита.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О, как мы долго имена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нём обычные читали!..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 постарела та война,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Где кровь была покрепче стали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«Россия </a:t>
            </a:r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– </a:t>
            </a:r>
            <a:r>
              <a:rPr lang="ru-RU" b="1" dirty="0" err="1">
                <a:solidFill>
                  <a:srgbClr val="C00000"/>
                </a:solidFill>
                <a:cs typeface="Times New Roman" pitchFamily="18" charset="0"/>
              </a:rPr>
              <a:t>мати</a:t>
            </a:r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! Свет мой безмерный!»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600200"/>
            <a:ext cx="8136904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3554" name="Picture 2" descr="https://avatars.mds.yandex.net/i?id=4ad027e818dbefe8c10d56bc5223cfca64d6fd77-10703615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8568952" cy="5184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user\Desktop\4a92fb787106295ef680f646796d4cdc — копия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7041" name="Rectangle 1"/>
          <p:cNvSpPr>
            <a:spLocks noChangeArrowheads="1"/>
          </p:cNvSpPr>
          <p:nvPr/>
        </p:nvSpPr>
        <p:spPr bwMode="auto">
          <a:xfrm>
            <a:off x="0" y="80950"/>
            <a:ext cx="86044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Россия, Русь! Храни себя, храни!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7043" name="Picture 3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92696"/>
            <a:ext cx="8640960" cy="6165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9090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fsd.videouroki.net/html/2019/12/13/v_5df3d0901d929/img2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kladraz.ru/upload/blogs2/2016/5/3081_ac3ab802abf3132182b4510c4dc072a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10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fsd.videouroki.net/html/2019/12/13/v_5df3d0901d929/img3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fsd.kopilkaurokov.ru/up/html/2019/11/30/k_5de21e17c388f/img_user_file_5de21e1955c03_1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«Мы </a:t>
            </a:r>
            <a:r>
              <a:rPr lang="ru-RU" b="1" dirty="0">
                <a:solidFill>
                  <a:srgbClr val="C00000"/>
                </a:solidFill>
              </a:rPr>
              <a:t>были высоки, русоволосы…»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84784"/>
            <a:ext cx="8507288" cy="4641379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были высоки, русоволосы.</a:t>
            </a: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Вы в книгах прочитаете, как миф,</a:t>
            </a: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 людях, что ушли,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недолюбив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Недокурив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последней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папиросы.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Когда б не бой, не вечные исканья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Крутых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путей к последней высоте,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 сохранились в бронзовых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ваяньях,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столбцах газет, в набросках на холсте.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Потомок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различит в архивном хламе</a:t>
            </a: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Кусок горячей, верной нам земли,</a:t>
            </a: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Где мы прошли с обугленными ртами</a:t>
            </a: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мужество, как знамя пронесли.</a:t>
            </a:r>
          </a:p>
          <a:p>
            <a:r>
              <a:rPr lang="ru-RU" sz="1600" b="1" dirty="0"/>
              <a:t> </a:t>
            </a:r>
            <a:endParaRPr lang="ru-RU" sz="1600" dirty="0"/>
          </a:p>
        </p:txBody>
      </p:sp>
      <p:pic>
        <p:nvPicPr>
          <p:cNvPr id="4" name="Рисунок 3" descr="Николай Петрович Майоров 1919-194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1628800"/>
            <a:ext cx="543609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19256" cy="576064"/>
          </a:xfrm>
        </p:spPr>
        <p:txBody>
          <a:bodyPr>
            <a:normAutofit fontScale="90000"/>
          </a:bodyPr>
          <a:lstStyle/>
          <a:p>
            <a:endParaRPr lang="ru-RU" dirty="0" smtClean="0">
              <a:solidFill>
                <a:schemeClr val="accent2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8686800" cy="528945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1100" dirty="0" smtClean="0"/>
              <a:t> 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2457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75856" y="6093296"/>
            <a:ext cx="28803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1919-1981</a:t>
            </a:r>
            <a:endParaRPr lang="ru-RU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051720" y="188640"/>
            <a:ext cx="48965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«Отъезд»</a:t>
            </a:r>
            <a:endParaRPr lang="ru-RU" sz="4400" dirty="0">
              <a:solidFill>
                <a:schemeClr val="accent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908720"/>
            <a:ext cx="48062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Проходим перроном, молодые до неприличия,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Утреннюю сводку оживленно комментируя.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Оружие личное,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Знаки различия,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Ремни непривычные: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Командиры!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Поезд на Брянск. Голубой, как вчерашние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Тосты и речи, прощальные здравицы.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дождь над вокзалом. И крыши влажные.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асфальт на перроне.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Все нам нравится!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Семафор на пути отправленье маячит.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(После поймем — в окруженье прямо!)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 мама задумалась...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— Что ты, мама?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— На вторую войну уходишь, мальчик!</a:t>
            </a:r>
            <a:endParaRPr lang="ru-RU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</TotalTime>
  <Words>278</Words>
  <Application>Microsoft Office PowerPoint</Application>
  <PresentationFormat>Экран (4:3)</PresentationFormat>
  <Paragraphs>141</Paragraphs>
  <Slides>70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70</vt:i4>
      </vt:variant>
    </vt:vector>
  </HeadingPairs>
  <TitlesOfParts>
    <vt:vector size="7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«Россия – мати! Свет мой безмерный!»</vt:lpstr>
      <vt:lpstr>«Мы были высоки, русоволосы…»</vt:lpstr>
      <vt:lpstr>Слайд 8</vt:lpstr>
      <vt:lpstr>Слайд 9</vt:lpstr>
      <vt:lpstr>Слайд 10</vt:lpstr>
      <vt:lpstr>Слайд 11</vt:lpstr>
      <vt:lpstr>«Провожали меня на войну…»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Георгий Зайцев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131</cp:revision>
  <dcterms:created xsi:type="dcterms:W3CDTF">2025-10-19T18:09:45Z</dcterms:created>
  <dcterms:modified xsi:type="dcterms:W3CDTF">2025-10-26T19:02:07Z</dcterms:modified>
</cp:coreProperties>
</file>