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5" r:id="rId5"/>
    <p:sldId id="264" r:id="rId6"/>
    <p:sldId id="263" r:id="rId7"/>
    <p:sldId id="262" r:id="rId8"/>
    <p:sldId id="261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AFD2F38-E013-423E-A633-280A74ADBC3D}">
          <p14:sldIdLst>
            <p14:sldId id="256"/>
            <p14:sldId id="259"/>
            <p14:sldId id="260"/>
            <p14:sldId id="265"/>
            <p14:sldId id="264"/>
            <p14:sldId id="263"/>
            <p14:sldId id="262"/>
            <p14:sldId id="261"/>
            <p14:sldId id="266"/>
            <p14:sldId id="267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3E44"/>
    <a:srgbClr val="AA3D40"/>
    <a:srgbClr val="0D8697"/>
    <a:srgbClr val="C6247A"/>
    <a:srgbClr val="C52378"/>
    <a:srgbClr val="98124D"/>
    <a:srgbClr val="853E5B"/>
    <a:srgbClr val="F94900"/>
    <a:srgbClr val="613125"/>
    <a:srgbClr val="AC18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36" d="100"/>
          <a:sy n="36" d="100"/>
        </p:scale>
        <p:origin x="610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4;&#1077;&#1088;&#1086;&#1087;&#1088;&#1080;&#1103;&#1090;&#1080;&#1077;\&#1076;&#1077;&#1090;&#1080;%20&#1074;&#1086;&#1081;&#1085;&#1099;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84;&#1077;&#1088;&#1086;&#1087;&#1088;&#1080;&#1103;&#1090;&#1080;&#1077;\&#1087;&#1080;&#1089;&#1100;&#1084;&#1086;_&#1090;&#1088;&#1077;&#1091;&#1075;&#1086;&#1083;&#1100;&#1085;&#1080;&#1082;_V1.mp4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4;&#1077;&#1088;&#1086;&#1087;&#1088;&#1080;&#1103;&#1090;&#1080;&#1077;\&#1078;&#1091;&#1088;&#1072;&#1074;&#1083;&#1080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&#1084;&#1077;&#1088;&#1086;&#1087;&#1088;&#1080;&#1103;&#1090;&#1080;&#1077;\4%20&#1073;.mp3" TargetMode="External"/><Relationship Id="rId1" Type="http://schemas.openxmlformats.org/officeDocument/2006/relationships/video" Target="file:///E:\&#1084;&#1077;&#1088;&#1086;&#1087;&#1088;&#1080;&#1103;&#1090;&#1080;&#1077;\video-22-10-25-11-22.mov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&#1084;&#1077;&#1088;&#1086;&#1087;&#1088;&#1080;&#1103;&#1090;&#1080;&#1077;\&#1044;&#1072;&#1088;&#1100;&#1103;%20&#1041;&#1077;&#1089;&#1087;&#1072;&#1083;&#1086;&#1074;&#1072;%20-%20&#1069;&#1090;&#1086;%20&#1087;&#1088;&#1086;&#1089;&#1090;&#1086;%20&#1074;&#1086;&#1081;&#1085;&#1072;.%20(&#1052;&#1080;&#1085;&#1091;&#1089;).mp3" TargetMode="External"/><Relationship Id="rId1" Type="http://schemas.openxmlformats.org/officeDocument/2006/relationships/video" Target="file:///E:\&#1084;&#1077;&#1088;&#1086;&#1087;&#1088;&#1080;&#1103;&#1090;&#1080;&#1077;\video-22-10-25-11-22-1.mov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04956" y="1008532"/>
            <a:ext cx="673408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ln w="0">
                  <a:noFill/>
                </a:ln>
                <a:solidFill>
                  <a:srgbClr val="AD3E44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Название</a:t>
            </a:r>
          </a:p>
          <a:p>
            <a:pPr algn="ctr"/>
            <a:r>
              <a:rPr lang="ru-RU" sz="6600" b="1" dirty="0">
                <a:ln w="0">
                  <a:noFill/>
                </a:ln>
                <a:solidFill>
                  <a:srgbClr val="AD3E44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презентации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02995" y="3429000"/>
            <a:ext cx="1112228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Автор: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D015698-F935-E249-6E35-E857B39986D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905" y="359179"/>
            <a:ext cx="8186190" cy="61396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8905" y="563212"/>
            <a:ext cx="7699180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И ПАМЯТЬ О ВОЙНЕ НАМ КНИГА ОСТАВЛЯЕТ</a:t>
            </a:r>
            <a:endParaRPr lang="ru-RU" sz="6600" b="1" i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A6E109-D268-691A-0047-E19959740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0727C1-78B3-C926-099C-DDC509D97D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8F80AE2-47C1-0753-BE6A-396BEF040D2C}"/>
              </a:ext>
            </a:extLst>
          </p:cNvPr>
          <p:cNvSpPr/>
          <p:nvPr/>
        </p:nvSpPr>
        <p:spPr>
          <a:xfrm>
            <a:off x="1194251" y="1146132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C8BE3E4-474D-6DFB-E53C-E7D5E3CFCFD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11563" t="1389" r="8218"/>
          <a:stretch>
            <a:fillRect/>
          </a:stretch>
        </p:blipFill>
        <p:spPr>
          <a:xfrm>
            <a:off x="478400" y="601095"/>
            <a:ext cx="8187199" cy="5655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38E5C-5138-923A-52BE-17EAE32FF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CBA35C-530D-BD9B-4954-8BA89EFB49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2F4E150-AA34-F582-90C9-F23D460EDC25}"/>
              </a:ext>
            </a:extLst>
          </p:cNvPr>
          <p:cNvSpPr/>
          <p:nvPr/>
        </p:nvSpPr>
        <p:spPr>
          <a:xfrm>
            <a:off x="1194251" y="1146132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90D209-674C-596E-13C1-D771DEA297D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4061" y="0"/>
            <a:ext cx="9144000" cy="6853535"/>
          </a:xfrm>
          <a:prstGeom prst="rect">
            <a:avLst/>
          </a:prstGeom>
        </p:spPr>
      </p:pic>
      <p:pic>
        <p:nvPicPr>
          <p:cNvPr id="5" name="дети вой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699421" y="5139741"/>
            <a:ext cx="1298620" cy="129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58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0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4251" y="1146132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08361" y="638995"/>
            <a:ext cx="47272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Заголовок слайда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BC49C8D-9DDB-B598-5F8B-692A2902E6D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10675" r="13524"/>
          <a:stretch>
            <a:fillRect/>
          </a:stretch>
        </p:blipFill>
        <p:spPr>
          <a:xfrm>
            <a:off x="494607" y="403252"/>
            <a:ext cx="8154786" cy="605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5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4251" y="1146132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</a:p>
        </p:txBody>
      </p:sp>
      <p:pic>
        <p:nvPicPr>
          <p:cNvPr id="7" name="письмо_треугольник_V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0761" y="338071"/>
            <a:ext cx="8306873" cy="623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40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EE3CF3-D69F-5881-9341-E7DD3DC7DC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10119E-2546-2592-240F-A107673451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C2AD6AB-703C-E44D-1A97-E1EB84EA8D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3" y="404704"/>
            <a:ext cx="8214448" cy="5307164"/>
          </a:xfrm>
          <a:prstGeom prst="rect">
            <a:avLst/>
          </a:prstGeom>
        </p:spPr>
      </p:pic>
      <p:pic>
        <p:nvPicPr>
          <p:cNvPr id="4" name="журав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080805" y="4784500"/>
            <a:ext cx="1249251" cy="124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36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5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6A460-3CB1-267C-01E2-2822F1F0C8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E63361-5F3A-DE3B-1E07-4DED406B4D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D2059DD-7F42-3F46-61D4-5636E687799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9400" y="1550323"/>
            <a:ext cx="4109005" cy="490450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127BD1-1742-73E6-4A38-3F1F3EC115D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 t="1333"/>
          <a:stretch>
            <a:fillRect/>
          </a:stretch>
        </p:blipFill>
        <p:spPr>
          <a:xfrm>
            <a:off x="5089774" y="407324"/>
            <a:ext cx="3564736" cy="474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FA9EE-8DDE-BDAE-29FE-08C1C2388B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EE2258-9AB8-9F54-6EB3-55C41DCD5B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9D9DE2-7F37-A2D4-2689-25DD98C3A608}"/>
              </a:ext>
            </a:extLst>
          </p:cNvPr>
          <p:cNvSpPr/>
          <p:nvPr/>
        </p:nvSpPr>
        <p:spPr>
          <a:xfrm>
            <a:off x="1194251" y="1146132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</a:p>
        </p:txBody>
      </p:sp>
      <p:pic>
        <p:nvPicPr>
          <p:cNvPr id="2" name="видео клуб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5711" y="372862"/>
            <a:ext cx="8427868" cy="623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20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261AD-B2A3-17DA-A377-3CF578AD7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5FC9052-8B4E-665F-2BE4-97CD251DE9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E2C5103-DB56-DDE4-CBA5-755B9A6206CB}"/>
              </a:ext>
            </a:extLst>
          </p:cNvPr>
          <p:cNvSpPr/>
          <p:nvPr/>
        </p:nvSpPr>
        <p:spPr>
          <a:xfrm>
            <a:off x="1194251" y="1146132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01EEDA3-E0F9-6128-24E7-1BD28512625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595" y="374072"/>
            <a:ext cx="8193580" cy="614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61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E144D-3E47-5A73-CBB6-F150FABBD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24D240-9C0F-462F-678C-B3945E827B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79F9BFC-94D7-EADD-B5C6-D364A47E3908}"/>
              </a:ext>
            </a:extLst>
          </p:cNvPr>
          <p:cNvSpPr/>
          <p:nvPr/>
        </p:nvSpPr>
        <p:spPr>
          <a:xfrm>
            <a:off x="1194251" y="1146132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</a:p>
        </p:txBody>
      </p:sp>
      <p:pic>
        <p:nvPicPr>
          <p:cNvPr id="5" name="video-22-10-25-11-22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82958" y="662189"/>
            <a:ext cx="8178085" cy="6133563"/>
          </a:xfrm>
          <a:prstGeom prst="rect">
            <a:avLst/>
          </a:prstGeom>
        </p:spPr>
      </p:pic>
      <p:pic>
        <p:nvPicPr>
          <p:cNvPr id="6" name="4 б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7328079" y="4924022"/>
            <a:ext cx="1326524" cy="128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42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64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05941-D5EC-3232-2F71-D27C206A6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77C051-E806-CC25-3692-92274E10E9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2D72389-8B79-59C5-E0BA-7B320A70FE95}"/>
              </a:ext>
            </a:extLst>
          </p:cNvPr>
          <p:cNvSpPr/>
          <p:nvPr/>
        </p:nvSpPr>
        <p:spPr>
          <a:xfrm>
            <a:off x="1194251" y="1146132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</a:p>
        </p:txBody>
      </p:sp>
      <p:pic>
        <p:nvPicPr>
          <p:cNvPr id="5" name="video-22-10-25-11-22-1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63637" y="347729"/>
            <a:ext cx="8216721" cy="6162541"/>
          </a:xfrm>
          <a:prstGeom prst="rect">
            <a:avLst/>
          </a:prstGeom>
        </p:spPr>
      </p:pic>
      <p:pic>
        <p:nvPicPr>
          <p:cNvPr id="7" name="Дарья Беспалова - Это просто война. (Минус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7131676" y="4533364"/>
            <a:ext cx="1548682" cy="164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7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01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681</TotalTime>
  <Words>29</Words>
  <Application>Microsoft Office PowerPoint</Application>
  <PresentationFormat>Экран (4:3)</PresentationFormat>
  <Paragraphs>13</Paragraphs>
  <Slides>11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Tahoma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NexTouch</cp:lastModifiedBy>
  <cp:revision>107</cp:revision>
  <dcterms:created xsi:type="dcterms:W3CDTF">2013-11-19T05:52:05Z</dcterms:created>
  <dcterms:modified xsi:type="dcterms:W3CDTF">2025-10-23T07:54:49Z</dcterms:modified>
</cp:coreProperties>
</file>