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sldIdLst>
    <p:sldId id="256" r:id="rId2"/>
    <p:sldId id="281" r:id="rId3"/>
    <p:sldId id="282" r:id="rId4"/>
    <p:sldId id="285" r:id="rId5"/>
    <p:sldId id="283" r:id="rId6"/>
    <p:sldId id="284" r:id="rId7"/>
    <p:sldId id="287" r:id="rId8"/>
    <p:sldId id="288" r:id="rId9"/>
    <p:sldId id="289" r:id="rId10"/>
    <p:sldId id="290" r:id="rId11"/>
    <p:sldId id="291" r:id="rId12"/>
    <p:sldId id="292" r:id="rId13"/>
    <p:sldId id="298" r:id="rId14"/>
    <p:sldId id="294" r:id="rId15"/>
    <p:sldId id="295" r:id="rId16"/>
    <p:sldId id="296" r:id="rId17"/>
    <p:sldId id="297" r:id="rId18"/>
    <p:sldId id="299" r:id="rId19"/>
    <p:sldId id="300" r:id="rId20"/>
    <p:sldId id="301" r:id="rId21"/>
    <p:sldId id="302" r:id="rId22"/>
    <p:sldId id="306" r:id="rId23"/>
    <p:sldId id="311" r:id="rId24"/>
    <p:sldId id="303" r:id="rId25"/>
    <p:sldId id="307" r:id="rId26"/>
    <p:sldId id="308" r:id="rId27"/>
    <p:sldId id="309" r:id="rId28"/>
    <p:sldId id="310" r:id="rId29"/>
    <p:sldId id="312" r:id="rId30"/>
    <p:sldId id="313" r:id="rId31"/>
    <p:sldId id="314" r:id="rId32"/>
    <p:sldId id="315" r:id="rId33"/>
    <p:sldId id="262" r:id="rId3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74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937A-E138-4894-86D9-A8EDC5A188C6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5AB1-C8DA-4B90-B815-DDBB2CCCB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642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937A-E138-4894-86D9-A8EDC5A188C6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5AB1-C8DA-4B90-B815-DDBB2CCCB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606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937A-E138-4894-86D9-A8EDC5A188C6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5AB1-C8DA-4B90-B815-DDBB2CCCB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597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937A-E138-4894-86D9-A8EDC5A188C6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5AB1-C8DA-4B90-B815-DDBB2CCCB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3544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937A-E138-4894-86D9-A8EDC5A188C6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5AB1-C8DA-4B90-B815-DDBB2CCCB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80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937A-E138-4894-86D9-A8EDC5A188C6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5AB1-C8DA-4B90-B815-DDBB2CCCB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4787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937A-E138-4894-86D9-A8EDC5A188C6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5AB1-C8DA-4B90-B815-DDBB2CCCB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455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937A-E138-4894-86D9-A8EDC5A188C6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5AB1-C8DA-4B90-B815-DDBB2CCCB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457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937A-E138-4894-86D9-A8EDC5A188C6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5AB1-C8DA-4B90-B815-DDBB2CCCB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160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937A-E138-4894-86D9-A8EDC5A188C6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5AB1-C8DA-4B90-B815-DDBB2CCCB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2774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937A-E138-4894-86D9-A8EDC5A188C6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5AB1-C8DA-4B90-B815-DDBB2CCCB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302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3937A-E138-4894-86D9-A8EDC5A188C6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35AB1-C8DA-4B90-B815-DDBB2CCCB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640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99762" y="1084082"/>
            <a:ext cx="91560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Читательский марафон </a:t>
            </a:r>
          </a:p>
          <a:p>
            <a:pPr algn="ctr"/>
            <a:r>
              <a:rPr lang="ru-RU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«Книжная радуга»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77806" y="3959258"/>
            <a:ext cx="35593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БОГДАНОВА Татьяна Николаевна,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начальных классов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МБОУ СШ №4 г. Чаплыгина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33155" y="6099142"/>
            <a:ext cx="838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2025 г.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AE945C1-B270-4166-A52C-5FEFADAD9C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79" y="1171575"/>
            <a:ext cx="4425244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1840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4F9555F-8869-4A45-823C-ECCEC00D5F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180622"/>
            <a:ext cx="8915400" cy="6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1958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1DA0205-61E7-4198-ACEE-A5D683EA0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14312"/>
            <a:ext cx="11430000" cy="64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7543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A402C6A-8D79-4150-A7A6-611C967EB6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252412"/>
            <a:ext cx="9525000" cy="635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893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DAF3A62-DDD1-45BB-ABFC-912F7ADD20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87" y="101600"/>
            <a:ext cx="4966692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3580D1F-87E5-4EE5-A28D-7502BA40A86D}"/>
              </a:ext>
            </a:extLst>
          </p:cNvPr>
          <p:cNvSpPr txBox="1"/>
          <p:nvPr/>
        </p:nvSpPr>
        <p:spPr>
          <a:xfrm>
            <a:off x="6222898" y="467836"/>
            <a:ext cx="559656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Константин Михайлович Симонов</a:t>
            </a:r>
          </a:p>
          <a:p>
            <a:r>
              <a:rPr lang="ru-RU" dirty="0"/>
              <a:t>                                1915-1979 г.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A7523B2-AC2C-447B-BBFD-7D4A2CFDB8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211" y="2798233"/>
            <a:ext cx="6183802" cy="3478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8686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4B1BA3D-B8F8-4D9D-BB48-25B3789097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889" y="395111"/>
            <a:ext cx="9493955" cy="5746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7444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A96431A-93EA-43DA-87FB-DD1B67A969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044" y="190500"/>
            <a:ext cx="6197600" cy="66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9136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BDD4D43-3D6A-491D-984C-9A078F55F0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1480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DB9C5DE-98BD-4BDD-949C-20374095D4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489" y="0"/>
            <a:ext cx="53283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2143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33FDBFD-8E8F-4525-AEDB-4DBE1E014F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578" y="914399"/>
            <a:ext cx="7879643" cy="524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5507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AF958A4-E6EC-453E-8638-C225E79563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1" y="146756"/>
            <a:ext cx="11356622" cy="653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852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B72CA81-0FD8-4326-B367-45F3F88B0D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367" y="143827"/>
            <a:ext cx="9161265" cy="657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24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5E6157-0491-4D77-821E-915F45DF5E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3911" y="214489"/>
            <a:ext cx="7416800" cy="6333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5591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82BC842-C578-41FC-9E8B-5478553EDE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556" y="0"/>
            <a:ext cx="6908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5531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B52A495-A5C2-4BBD-B849-AA55706B3B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800" y="248357"/>
            <a:ext cx="6581422" cy="6129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6853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405558C-B985-45B7-B13A-607CF77261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80" y="708660"/>
            <a:ext cx="10149840" cy="544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9788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E9261E0-2805-437F-BADC-EF7E6BCC2D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375" y="0"/>
            <a:ext cx="99032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9552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8046E14-5466-4D4E-AF36-21B99755E4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56" y="248356"/>
            <a:ext cx="11469511" cy="6276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0022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2212D8-8451-419F-83CA-23B62217D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689" y="180622"/>
            <a:ext cx="6197600" cy="6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6153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E493F7A-D5FC-485E-ABCA-D9B6740F5B7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822" y="180622"/>
            <a:ext cx="4696177" cy="65588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70506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3317888-96BA-4643-B470-74895F7A42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089" y="259643"/>
            <a:ext cx="4594578" cy="61072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BB69DB2-AD5C-43AE-A968-9A9ECDAB3EC8}"/>
              </a:ext>
            </a:extLst>
          </p:cNvPr>
          <p:cNvSpPr txBox="1"/>
          <p:nvPr/>
        </p:nvSpPr>
        <p:spPr>
          <a:xfrm>
            <a:off x="7536286" y="778933"/>
            <a:ext cx="417029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Михалков Сергей Владимирович</a:t>
            </a:r>
          </a:p>
          <a:p>
            <a:pPr algn="ctr"/>
            <a:r>
              <a:rPr lang="ru-RU" b="1" dirty="0"/>
              <a:t>    1913 – 2009 г.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27E4998-81B5-453E-B2EC-71FE065909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466" y="2043288"/>
            <a:ext cx="3567289" cy="3736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478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86EC871-CC59-466A-93CD-B602152717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644" y="361244"/>
            <a:ext cx="8523112" cy="617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110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3D77021-9EFE-4AB7-A37E-4210EF6133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96" y="132566"/>
            <a:ext cx="6728182" cy="658432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2D08B39-33F5-4BAE-BFC6-C1354B6F6E7E}"/>
              </a:ext>
            </a:extLst>
          </p:cNvPr>
          <p:cNvSpPr txBox="1"/>
          <p:nvPr/>
        </p:nvSpPr>
        <p:spPr>
          <a:xfrm>
            <a:off x="8274757" y="993422"/>
            <a:ext cx="31608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Василий Иванович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 Лебедев-Кумач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      1898 -1949 г.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9C3DF3F-45AE-4456-B5D5-B7208DC625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3556" y="3194755"/>
            <a:ext cx="4340699" cy="3228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9595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94B1384-30D5-40BB-914F-ED3C6884D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868" y="214489"/>
            <a:ext cx="10137422" cy="6276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8666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58F15F0-7638-4EA1-AFC7-2B4C747C0D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622"/>
            <a:ext cx="12191999" cy="667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2548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4DB963B-85D9-4292-9D44-DA67F7A753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169" y="406400"/>
            <a:ext cx="9839662" cy="645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84218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\Desktop\поэты о войне)\поэты о войн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76" y="164968"/>
            <a:ext cx="11906054" cy="6596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lounb.ru/war/images/pam/chapl_r/004/1/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429" y="164968"/>
            <a:ext cx="8645983" cy="6484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658830" y="5665509"/>
            <a:ext cx="18072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АЛЛЕЯ ГЕРОЕВ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Чаплыгин</a:t>
            </a:r>
          </a:p>
        </p:txBody>
      </p:sp>
    </p:spTree>
    <p:extLst>
      <p:ext uri="{BB962C8B-B14F-4D97-AF65-F5344CB8AC3E}">
        <p14:creationId xmlns:p14="http://schemas.microsoft.com/office/powerpoint/2010/main" val="32386622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280AC77-EC57-42BF-809B-5360BB0E8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088" y="214489"/>
            <a:ext cx="6716889" cy="6445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888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E2EEB35-4E79-4571-A355-E07F050131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75"/>
            <a:ext cx="12192000" cy="685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608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162BE15-EB16-4250-AAE1-1275915FAE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867" y="812801"/>
            <a:ext cx="8861777" cy="528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8462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7899833-28E6-4A87-81F7-F2208E1971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511" y="970844"/>
            <a:ext cx="9471378" cy="4865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6159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3F99F1-67B1-4ABD-8FCB-40B9613FC5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133" y="381000"/>
            <a:ext cx="9279467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711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4FA903C-9E9B-4242-8639-95B32DCF61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2622" y="0"/>
            <a:ext cx="7811911" cy="572346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64168F6-6EDD-4F9F-81A2-EEA291BC8A08}"/>
              </a:ext>
            </a:extLst>
          </p:cNvPr>
          <p:cNvSpPr txBox="1"/>
          <p:nvPr/>
        </p:nvSpPr>
        <p:spPr>
          <a:xfrm>
            <a:off x="3093156" y="6039556"/>
            <a:ext cx="56783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                Твардовский Александр Трифонович</a:t>
            </a:r>
          </a:p>
          <a:p>
            <a:r>
              <a:rPr lang="ru-RU" dirty="0"/>
              <a:t>                                         1910 - 1971г.</a:t>
            </a:r>
          </a:p>
        </p:txBody>
      </p:sp>
    </p:spTree>
    <p:extLst>
      <p:ext uri="{BB962C8B-B14F-4D97-AF65-F5344CB8AC3E}">
        <p14:creationId xmlns:p14="http://schemas.microsoft.com/office/powerpoint/2010/main" val="29634962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1712</TotalTime>
  <Words>63</Words>
  <Application>Microsoft Office PowerPoint</Application>
  <PresentationFormat>Широкоэкранный</PresentationFormat>
  <Paragraphs>17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6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снятия блокады Ленинграда</dc:title>
  <dc:creator>Пользователь Windows</dc:creator>
  <cp:lastModifiedBy>Админ</cp:lastModifiedBy>
  <cp:revision>65</cp:revision>
  <dcterms:created xsi:type="dcterms:W3CDTF">2014-01-22T11:55:24Z</dcterms:created>
  <dcterms:modified xsi:type="dcterms:W3CDTF">2025-11-13T18:34:55Z</dcterms:modified>
</cp:coreProperties>
</file>